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73" r:id="rId3"/>
    <p:sldId id="272" r:id="rId4"/>
    <p:sldId id="271" r:id="rId5"/>
    <p:sldId id="269" r:id="rId6"/>
  </p:sldIdLst>
  <p:sldSz cx="5486400" cy="8229600"/>
  <p:notesSz cx="6858000" cy="9144000"/>
  <p:defaultTextStyle>
    <a:defPPr>
      <a:defRPr lang="en-US"/>
    </a:defPPr>
    <a:lvl1pPr marL="0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1pPr>
    <a:lvl2pPr marL="391866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2pPr>
    <a:lvl3pPr marL="783732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3pPr>
    <a:lvl4pPr marL="1175598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4pPr>
    <a:lvl5pPr marL="1567464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5pPr>
    <a:lvl6pPr marL="1959331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6pPr>
    <a:lvl7pPr marL="2351197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7pPr>
    <a:lvl8pPr marL="2743063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8pPr>
    <a:lvl9pPr marL="3134929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9AA4"/>
    <a:srgbClr val="F46E3B"/>
    <a:srgbClr val="2AC5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66"/>
    <p:restoredTop sz="96327"/>
  </p:normalViewPr>
  <p:slideViewPr>
    <p:cSldViewPr snapToGrid="0" snapToObjects="1">
      <p:cViewPr>
        <p:scale>
          <a:sx n="102" d="100"/>
          <a:sy n="102" d="100"/>
        </p:scale>
        <p:origin x="230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5E835-81DD-D5E7-1AD8-F40F48BE2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46836"/>
            <a:ext cx="4114800" cy="2865120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B3BE84-4E70-62D4-7CE6-6D25881E84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4322446"/>
            <a:ext cx="4114800" cy="1986915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68" indent="0" algn="ctr">
              <a:buNone/>
              <a:defRPr sz="2134"/>
            </a:lvl2pPr>
            <a:lvl3pPr marL="975336" indent="0" algn="ctr">
              <a:buNone/>
              <a:defRPr sz="1920"/>
            </a:lvl3pPr>
            <a:lvl4pPr marL="1463003" indent="0" algn="ctr">
              <a:buNone/>
              <a:defRPr sz="1706"/>
            </a:lvl4pPr>
            <a:lvl5pPr marL="1950671" indent="0" algn="ctr">
              <a:buNone/>
              <a:defRPr sz="1706"/>
            </a:lvl5pPr>
            <a:lvl6pPr marL="2438339" indent="0" algn="ctr">
              <a:buNone/>
              <a:defRPr sz="1706"/>
            </a:lvl6pPr>
            <a:lvl7pPr marL="2926007" indent="0" algn="ctr">
              <a:buNone/>
              <a:defRPr sz="1706"/>
            </a:lvl7pPr>
            <a:lvl8pPr marL="3413674" indent="0" algn="ctr">
              <a:buNone/>
              <a:defRPr sz="1706"/>
            </a:lvl8pPr>
            <a:lvl9pPr marL="3901342" indent="0" algn="ctr">
              <a:buNone/>
              <a:defRPr sz="1706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58B27-813B-B47C-5499-FADF2830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BDFA6-BC8F-C2C7-38AE-8F8FE6438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F7A4E-9A2B-FD21-517E-4B286CE89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29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52EE1-268E-0526-C179-653E76C94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452D74-8112-9FEA-4350-C2EACC628D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22EB-06B4-BF4A-FBBE-25F07A507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A4AC0-B170-81D4-BE5D-47E89ADC7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51D56-FF1C-A634-C00D-939DC2D25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6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5F5B98-FC2F-9114-F382-99A877C312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926205" y="438151"/>
            <a:ext cx="1183005" cy="697420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9E28BC-82CE-37E6-11B7-66A6D9C9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77190" y="438151"/>
            <a:ext cx="3480435" cy="69742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F8C5B-74F1-CE58-A83B-C6EB6B06A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5AE68-03F3-4649-0741-4448A5EE3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0FFA9-C03D-96A1-76E0-3A3FB1042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27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D715-1AE8-E9FD-6731-3744EA355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8184B-7C2D-6C20-0F91-F9050C134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729AC-A1C6-FAC8-9982-791FEBDA3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5A2B1-3E29-3C44-8654-5E8FC2003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DFE12-8030-9E19-36FE-4C1171E26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32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3764-B287-D02F-01B6-D43A472CE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333" y="2051687"/>
            <a:ext cx="4732020" cy="3423284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B4EB4-3636-944F-BDA5-B5C02852D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4333" y="5507357"/>
            <a:ext cx="4732020" cy="1800224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68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2pPr>
            <a:lvl3pPr marL="975336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03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4pPr>
            <a:lvl5pPr marL="1950671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5pPr>
            <a:lvl6pPr marL="2438339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6pPr>
            <a:lvl7pPr marL="2926007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7pPr>
            <a:lvl8pPr marL="3413674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8pPr>
            <a:lvl9pPr marL="3901342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82893-5C6F-C9DA-AC3C-238CCB3E7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6E5EE-F418-1386-64AC-738C37335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33C95-E962-638F-0FAD-48719C15C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351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E1DE4-F451-81C5-C8F5-9AC965AF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4C88F-CD11-F801-566D-309BB7A66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7190" y="2190750"/>
            <a:ext cx="23317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5C98B2-57B7-D049-62CA-2DEA14223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77490" y="2190750"/>
            <a:ext cx="23317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DCAB1-FDF9-90E8-5358-2248E4236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836659-8A40-3C97-34A7-42B248F79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EC2AE-9FF8-88FF-7750-677B836F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105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40E87-C71B-1055-ADC5-0D4A46CB8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05" y="438151"/>
            <a:ext cx="4732020" cy="1590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7150FE-E66E-3966-EDA6-4BAF98B2C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905" y="2017396"/>
            <a:ext cx="2321004" cy="988694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68" indent="0">
              <a:buNone/>
              <a:defRPr sz="2134" b="1"/>
            </a:lvl2pPr>
            <a:lvl3pPr marL="975336" indent="0">
              <a:buNone/>
              <a:defRPr sz="1920" b="1"/>
            </a:lvl3pPr>
            <a:lvl4pPr marL="1463003" indent="0">
              <a:buNone/>
              <a:defRPr sz="1706" b="1"/>
            </a:lvl4pPr>
            <a:lvl5pPr marL="1950671" indent="0">
              <a:buNone/>
              <a:defRPr sz="1706" b="1"/>
            </a:lvl5pPr>
            <a:lvl6pPr marL="2438339" indent="0">
              <a:buNone/>
              <a:defRPr sz="1706" b="1"/>
            </a:lvl6pPr>
            <a:lvl7pPr marL="2926007" indent="0">
              <a:buNone/>
              <a:defRPr sz="1706" b="1"/>
            </a:lvl7pPr>
            <a:lvl8pPr marL="3413674" indent="0">
              <a:buNone/>
              <a:defRPr sz="1706" b="1"/>
            </a:lvl8pPr>
            <a:lvl9pPr marL="3901342" indent="0">
              <a:buNone/>
              <a:defRPr sz="17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18678-4562-9217-EBD0-F18D3365F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905" y="3006090"/>
            <a:ext cx="232100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54B7E-5812-22A6-6CF5-1923E51087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777491" y="2017396"/>
            <a:ext cx="2332434" cy="988694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68" indent="0">
              <a:buNone/>
              <a:defRPr sz="2134" b="1"/>
            </a:lvl2pPr>
            <a:lvl3pPr marL="975336" indent="0">
              <a:buNone/>
              <a:defRPr sz="1920" b="1"/>
            </a:lvl3pPr>
            <a:lvl4pPr marL="1463003" indent="0">
              <a:buNone/>
              <a:defRPr sz="1706" b="1"/>
            </a:lvl4pPr>
            <a:lvl5pPr marL="1950671" indent="0">
              <a:buNone/>
              <a:defRPr sz="1706" b="1"/>
            </a:lvl5pPr>
            <a:lvl6pPr marL="2438339" indent="0">
              <a:buNone/>
              <a:defRPr sz="1706" b="1"/>
            </a:lvl6pPr>
            <a:lvl7pPr marL="2926007" indent="0">
              <a:buNone/>
              <a:defRPr sz="1706" b="1"/>
            </a:lvl7pPr>
            <a:lvl8pPr marL="3413674" indent="0">
              <a:buNone/>
              <a:defRPr sz="1706" b="1"/>
            </a:lvl8pPr>
            <a:lvl9pPr marL="3901342" indent="0">
              <a:buNone/>
              <a:defRPr sz="17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F93E3E-2B65-5F7B-9FE6-0BCAFD3CF2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777491" y="3006090"/>
            <a:ext cx="233243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916A1F-06CB-F30E-9772-16A748436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09E2E3-869F-134A-81AE-826AF753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3449E8-21D6-1EE7-CAC3-C4913008F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98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FB72A-40A7-A4F6-1288-FE4A4E58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58FBE-110B-037D-2A75-E1198FFDA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4C2E3-5836-05DD-A455-1CBF7A9F9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908A20-F27F-D773-769A-05E461818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87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252E25-9175-FC84-1172-1E3DBFEE0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542C57-83C3-6B24-2014-E9A201BB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524502-E1F2-2F6F-9C0D-5FB0D7558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75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6C17B-4D05-7BB1-C6D2-7EB1199E4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05" y="548640"/>
            <a:ext cx="1769506" cy="1920240"/>
          </a:xfrm>
        </p:spPr>
        <p:txBody>
          <a:bodyPr anchor="b"/>
          <a:lstStyle>
            <a:lvl1pPr>
              <a:defRPr sz="341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67A4B-D482-347D-F9CB-329B4C84F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2435" y="1184911"/>
            <a:ext cx="2777490" cy="5848350"/>
          </a:xfrm>
        </p:spPr>
        <p:txBody>
          <a:bodyPr/>
          <a:lstStyle>
            <a:lvl1pPr>
              <a:defRPr sz="3414"/>
            </a:lvl1pPr>
            <a:lvl2pPr>
              <a:defRPr sz="2986"/>
            </a:lvl2pPr>
            <a:lvl3pPr>
              <a:defRPr sz="2560"/>
            </a:lvl3pPr>
            <a:lvl4pPr>
              <a:defRPr sz="2134"/>
            </a:lvl4pPr>
            <a:lvl5pPr>
              <a:defRPr sz="2134"/>
            </a:lvl5pPr>
            <a:lvl6pPr>
              <a:defRPr sz="2134"/>
            </a:lvl6pPr>
            <a:lvl7pPr>
              <a:defRPr sz="2134"/>
            </a:lvl7pPr>
            <a:lvl8pPr>
              <a:defRPr sz="2134"/>
            </a:lvl8pPr>
            <a:lvl9pPr>
              <a:defRPr sz="213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8DAACC-7752-C8E0-7D78-F98ECBDD3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7905" y="2468881"/>
            <a:ext cx="1769506" cy="4573905"/>
          </a:xfrm>
        </p:spPr>
        <p:txBody>
          <a:bodyPr/>
          <a:lstStyle>
            <a:lvl1pPr marL="0" indent="0">
              <a:buNone/>
              <a:defRPr sz="1706"/>
            </a:lvl1pPr>
            <a:lvl2pPr marL="487668" indent="0">
              <a:buNone/>
              <a:defRPr sz="1494"/>
            </a:lvl2pPr>
            <a:lvl3pPr marL="975336" indent="0">
              <a:buNone/>
              <a:defRPr sz="1280"/>
            </a:lvl3pPr>
            <a:lvl4pPr marL="1463003" indent="0">
              <a:buNone/>
              <a:defRPr sz="1066"/>
            </a:lvl4pPr>
            <a:lvl5pPr marL="1950671" indent="0">
              <a:buNone/>
              <a:defRPr sz="1066"/>
            </a:lvl5pPr>
            <a:lvl6pPr marL="2438339" indent="0">
              <a:buNone/>
              <a:defRPr sz="1066"/>
            </a:lvl6pPr>
            <a:lvl7pPr marL="2926007" indent="0">
              <a:buNone/>
              <a:defRPr sz="1066"/>
            </a:lvl7pPr>
            <a:lvl8pPr marL="3413674" indent="0">
              <a:buNone/>
              <a:defRPr sz="1066"/>
            </a:lvl8pPr>
            <a:lvl9pPr marL="3901342" indent="0">
              <a:buNone/>
              <a:defRPr sz="10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CB35F-E822-E5D3-5ABE-2914EBD97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72E0D-7F1F-1CE9-B053-2B74B8227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D013B-6DD4-9370-0C3B-4F84DF0CB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771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01D13-4227-C8C8-8B06-285C0C2D4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05" y="548640"/>
            <a:ext cx="1769506" cy="1920240"/>
          </a:xfrm>
        </p:spPr>
        <p:txBody>
          <a:bodyPr anchor="b"/>
          <a:lstStyle>
            <a:lvl1pPr>
              <a:defRPr sz="341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2909C0-5570-1A0C-0CB4-9D930DCE58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32435" y="1184911"/>
            <a:ext cx="2777490" cy="5848350"/>
          </a:xfrm>
        </p:spPr>
        <p:txBody>
          <a:bodyPr/>
          <a:lstStyle>
            <a:lvl1pPr marL="0" indent="0">
              <a:buNone/>
              <a:defRPr sz="3414"/>
            </a:lvl1pPr>
            <a:lvl2pPr marL="487668" indent="0">
              <a:buNone/>
              <a:defRPr sz="2986"/>
            </a:lvl2pPr>
            <a:lvl3pPr marL="975336" indent="0">
              <a:buNone/>
              <a:defRPr sz="2560"/>
            </a:lvl3pPr>
            <a:lvl4pPr marL="1463003" indent="0">
              <a:buNone/>
              <a:defRPr sz="2134"/>
            </a:lvl4pPr>
            <a:lvl5pPr marL="1950671" indent="0">
              <a:buNone/>
              <a:defRPr sz="2134"/>
            </a:lvl5pPr>
            <a:lvl6pPr marL="2438339" indent="0">
              <a:buNone/>
              <a:defRPr sz="2134"/>
            </a:lvl6pPr>
            <a:lvl7pPr marL="2926007" indent="0">
              <a:buNone/>
              <a:defRPr sz="2134"/>
            </a:lvl7pPr>
            <a:lvl8pPr marL="3413674" indent="0">
              <a:buNone/>
              <a:defRPr sz="2134"/>
            </a:lvl8pPr>
            <a:lvl9pPr marL="3901342" indent="0">
              <a:buNone/>
              <a:defRPr sz="2134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58C71-22D6-D864-9CCF-8FFDB5FBF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7905" y="2468881"/>
            <a:ext cx="1769506" cy="4573905"/>
          </a:xfrm>
        </p:spPr>
        <p:txBody>
          <a:bodyPr/>
          <a:lstStyle>
            <a:lvl1pPr marL="0" indent="0">
              <a:buNone/>
              <a:defRPr sz="1706"/>
            </a:lvl1pPr>
            <a:lvl2pPr marL="487668" indent="0">
              <a:buNone/>
              <a:defRPr sz="1494"/>
            </a:lvl2pPr>
            <a:lvl3pPr marL="975336" indent="0">
              <a:buNone/>
              <a:defRPr sz="1280"/>
            </a:lvl3pPr>
            <a:lvl4pPr marL="1463003" indent="0">
              <a:buNone/>
              <a:defRPr sz="1066"/>
            </a:lvl4pPr>
            <a:lvl5pPr marL="1950671" indent="0">
              <a:buNone/>
              <a:defRPr sz="1066"/>
            </a:lvl5pPr>
            <a:lvl6pPr marL="2438339" indent="0">
              <a:buNone/>
              <a:defRPr sz="1066"/>
            </a:lvl6pPr>
            <a:lvl7pPr marL="2926007" indent="0">
              <a:buNone/>
              <a:defRPr sz="1066"/>
            </a:lvl7pPr>
            <a:lvl8pPr marL="3413674" indent="0">
              <a:buNone/>
              <a:defRPr sz="1066"/>
            </a:lvl8pPr>
            <a:lvl9pPr marL="3901342" indent="0">
              <a:buNone/>
              <a:defRPr sz="10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2266A-0830-F3AB-7B9F-62B13FED8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AB4FC-1EBB-3FC0-F763-E3CD3A6F1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562EB-F45E-3A8B-B54F-2DD00DCD2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221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C0CF31-C761-7A3D-A180-1EDCE9688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191" y="438151"/>
            <a:ext cx="473202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09D4B-FFC9-9550-6DEB-E08339D17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191" y="2190750"/>
            <a:ext cx="47320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B3F13-B3E5-0400-AA9B-2A0A4A624E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77190" y="7627621"/>
            <a:ext cx="12344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6E019-AD6E-8949-8958-35BF4E59593C}" type="datetimeFigureOut">
              <a:rPr lang="en-US" smtClean="0"/>
              <a:t>5/13/25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B0ABC-B84D-E6FE-08E3-047101FD94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17371" y="7627621"/>
            <a:ext cx="18516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FFFA5-6A3F-C1E7-DE22-6BE13A6222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4770" y="7627621"/>
            <a:ext cx="12344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194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75336" rtl="0" eaLnBrk="1" latinLnBrk="0" hangingPunct="1">
        <a:lnSpc>
          <a:spcPct val="90000"/>
        </a:lnSpc>
        <a:spcBef>
          <a:spcPct val="0"/>
        </a:spcBef>
        <a:buNone/>
        <a:defRPr sz="46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34" indent="-243834" algn="l" defTabSz="975336" rtl="0" eaLnBrk="1" latinLnBrk="0" hangingPunct="1">
        <a:lnSpc>
          <a:spcPct val="90000"/>
        </a:lnSpc>
        <a:spcBef>
          <a:spcPts val="1066"/>
        </a:spcBef>
        <a:buFont typeface="Arial" panose="020B0604020202020204" pitchFamily="34" charset="0"/>
        <a:buChar char="•"/>
        <a:defRPr sz="2986" kern="1200">
          <a:solidFill>
            <a:schemeClr val="tx1"/>
          </a:solidFill>
          <a:latin typeface="+mn-lt"/>
          <a:ea typeface="+mn-ea"/>
          <a:cs typeface="+mn-cs"/>
        </a:defRPr>
      </a:lvl1pPr>
      <a:lvl2pPr marL="731502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2134" kern="1200">
          <a:solidFill>
            <a:schemeClr val="tx1"/>
          </a:solidFill>
          <a:latin typeface="+mn-lt"/>
          <a:ea typeface="+mn-ea"/>
          <a:cs typeface="+mn-cs"/>
        </a:defRPr>
      </a:lvl3pPr>
      <a:lvl4pPr marL="1706838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05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173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69841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76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68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36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03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671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339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07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674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342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83D4D9-8D94-4893-D199-7873ED280677}"/>
              </a:ext>
            </a:extLst>
          </p:cNvPr>
          <p:cNvSpPr txBox="1"/>
          <p:nvPr/>
        </p:nvSpPr>
        <p:spPr>
          <a:xfrm>
            <a:off x="171486" y="439750"/>
            <a:ext cx="53149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</a:rPr>
              <a:t>The Science of Red Light Therapy and Retinal Imaging</a:t>
            </a:r>
            <a:endParaRPr lang="en-US" sz="2400" b="1" dirty="0">
              <a:solidFill>
                <a:schemeClr val="bg1"/>
              </a:solidFill>
              <a:latin typeface="Open Sans ExtraBold" pitchFamily="2" charset="0"/>
              <a:ea typeface="Open Sans ExtraBold" pitchFamily="2" charset="0"/>
              <a:cs typeface="Open Sans ExtraBold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B6E5F80-B22F-AD46-A570-A82D8FBBDB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14" y="2572"/>
            <a:ext cx="5482971" cy="82244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C3BAB7-AAA1-7942-AF9B-BBDA5E9B20CC}"/>
              </a:ext>
            </a:extLst>
          </p:cNvPr>
          <p:cNvSpPr txBox="1"/>
          <p:nvPr/>
        </p:nvSpPr>
        <p:spPr>
          <a:xfrm>
            <a:off x="504700" y="0"/>
            <a:ext cx="42869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The Vagus Advantage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D294FC-F798-0F80-14A2-A30E8A3C2254}"/>
              </a:ext>
            </a:extLst>
          </p:cNvPr>
          <p:cNvSpPr txBox="1"/>
          <p:nvPr/>
        </p:nvSpPr>
        <p:spPr>
          <a:xfrm>
            <a:off x="356259" y="7188851"/>
            <a:ext cx="3610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Dr. Ray Zhang, MD</a:t>
            </a:r>
          </a:p>
          <a:p>
            <a:r>
              <a:rPr lang="en-US" sz="2400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and Richard Sprague</a:t>
            </a:r>
          </a:p>
        </p:txBody>
      </p:sp>
    </p:spTree>
    <p:extLst>
      <p:ext uri="{BB962C8B-B14F-4D97-AF65-F5344CB8AC3E}">
        <p14:creationId xmlns:p14="http://schemas.microsoft.com/office/powerpoint/2010/main" val="2295395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B9AA4"/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eadphones with lightning coming out of the head&#10;&#10;AI-generated content may be incorrect.">
            <a:extLst>
              <a:ext uri="{FF2B5EF4-FFF2-40B4-BE49-F238E27FC236}">
                <a16:creationId xmlns:a16="http://schemas.microsoft.com/office/drawing/2014/main" id="{E6C5D463-D9B0-BC29-855B-68CA044FA4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8047" l="2734" r="89844">
                        <a14:foregroundMark x1="13672" y1="82487" x2="51855" y2="90104"/>
                        <a14:foregroundMark x1="10547" y1="94206" x2="41406" y2="94336"/>
                        <a14:foregroundMark x1="41406" y1="94336" x2="59375" y2="94076"/>
                        <a14:foregroundMark x1="65723" y1="97721" x2="8887" y2="98047"/>
                        <a14:foregroundMark x1="2734" y1="91927" x2="2734" y2="9602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7480" y="2160741"/>
            <a:ext cx="4045906" cy="60688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0F9386-FA78-CAB2-77FE-54E3454D7F0E}"/>
              </a:ext>
            </a:extLst>
          </p:cNvPr>
          <p:cNvSpPr txBox="1"/>
          <p:nvPr/>
        </p:nvSpPr>
        <p:spPr>
          <a:xfrm>
            <a:off x="116394" y="150313"/>
            <a:ext cx="42869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The Vagus Advantage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B5B185-D1EF-6436-CEFE-7A2F6716B0DE}"/>
              </a:ext>
            </a:extLst>
          </p:cNvPr>
          <p:cNvSpPr txBox="1"/>
          <p:nvPr/>
        </p:nvSpPr>
        <p:spPr>
          <a:xfrm>
            <a:off x="100995" y="7248290"/>
            <a:ext cx="3610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Dr. Ray Zhang, MD</a:t>
            </a:r>
          </a:p>
          <a:p>
            <a:r>
              <a:rPr lang="en-US" sz="2400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and Richard Sprague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691430-685B-50FD-11B0-33162004BF40}"/>
              </a:ext>
            </a:extLst>
          </p:cNvPr>
          <p:cNvSpPr txBox="1"/>
          <p:nvPr/>
        </p:nvSpPr>
        <p:spPr>
          <a:xfrm>
            <a:off x="201990" y="2202389"/>
            <a:ext cx="514662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The New Science to Unlock Your Body’s Cognitive Control System</a:t>
            </a:r>
            <a:endParaRPr lang="en-US" sz="2400" dirty="0">
              <a:solidFill>
                <a:schemeClr val="bg2"/>
              </a:solidFill>
              <a:latin typeface="Posterama" panose="020B0504020200020000" pitchFamily="34" charset="0"/>
              <a:cs typeface="Posterama" panose="020B050402020002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145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68AA0-112D-09A1-6743-C6C2460D5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F6E5FF5-C5FA-5035-758F-9A5C6D0BDF6B}"/>
              </a:ext>
            </a:extLst>
          </p:cNvPr>
          <p:cNvSpPr txBox="1"/>
          <p:nvPr/>
        </p:nvSpPr>
        <p:spPr>
          <a:xfrm>
            <a:off x="171486" y="439750"/>
            <a:ext cx="53149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</a:rPr>
              <a:t>The Science of Red Light Therapy and Retinal Imaging</a:t>
            </a:r>
            <a:endParaRPr lang="en-US" sz="2400" b="1" dirty="0">
              <a:solidFill>
                <a:schemeClr val="bg1"/>
              </a:solidFill>
              <a:latin typeface="Open Sans ExtraBold" pitchFamily="2" charset="0"/>
              <a:ea typeface="Open Sans ExtraBold" pitchFamily="2" charset="0"/>
              <a:cs typeface="Open Sans ExtraBold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E3F94E-9B2F-81D1-3F7B-DDDCFD2B3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" y="0"/>
            <a:ext cx="5482971" cy="8229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62A0666-1A4F-A26C-66AB-F8770C286DEA}"/>
              </a:ext>
            </a:extLst>
          </p:cNvPr>
          <p:cNvSpPr txBox="1"/>
          <p:nvPr/>
        </p:nvSpPr>
        <p:spPr>
          <a:xfrm>
            <a:off x="599703" y="297246"/>
            <a:ext cx="42869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The Vagus Advantage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F35A2C-D168-93B4-577D-8C207F790A25}"/>
              </a:ext>
            </a:extLst>
          </p:cNvPr>
          <p:cNvSpPr txBox="1"/>
          <p:nvPr/>
        </p:nvSpPr>
        <p:spPr>
          <a:xfrm>
            <a:off x="356259" y="7188851"/>
            <a:ext cx="3610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Dr. Ray Zhang, MD</a:t>
            </a:r>
          </a:p>
          <a:p>
            <a:r>
              <a:rPr lang="en-US" sz="2400" dirty="0">
                <a:solidFill>
                  <a:schemeClr val="bg2"/>
                </a:solidFill>
                <a:latin typeface="Posterama" panose="020B0504020200020000" pitchFamily="34" charset="0"/>
                <a:cs typeface="Posterama" panose="020B0504020200020000" pitchFamily="34" charset="0"/>
              </a:rPr>
              <a:t>and Richard Sprague</a:t>
            </a:r>
          </a:p>
        </p:txBody>
      </p:sp>
    </p:spTree>
    <p:extLst>
      <p:ext uri="{BB962C8B-B14F-4D97-AF65-F5344CB8AC3E}">
        <p14:creationId xmlns:p14="http://schemas.microsoft.com/office/powerpoint/2010/main" val="3273295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7037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DB323-6089-A38E-36C5-0218C2E46720}"/>
              </a:ext>
            </a:extLst>
          </p:cNvPr>
          <p:cNvSpPr txBox="1"/>
          <p:nvPr/>
        </p:nvSpPr>
        <p:spPr>
          <a:xfrm>
            <a:off x="644234" y="5392271"/>
            <a:ext cx="3914007" cy="1877820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vert="horz" lIns="73152" tIns="36576" rIns="73152" bIns="36576" rtlCol="0" anchor="ctr">
            <a:normAutofit fontScale="85000" lnSpcReduction="20000"/>
          </a:bodyPr>
          <a:lstStyle/>
          <a:p>
            <a:pPr algn="ctr" defTabSz="548640">
              <a:lnSpc>
                <a:spcPct val="90000"/>
              </a:lnSpc>
              <a:spcBef>
                <a:spcPct val="0"/>
              </a:spcBef>
              <a:spcAft>
                <a:spcPts val="480"/>
              </a:spcAft>
            </a:pPr>
            <a:r>
              <a:rPr lang="en-US" sz="1920" dirty="0">
                <a:solidFill>
                  <a:srgbClr val="262626"/>
                </a:solidFill>
                <a:latin typeface="Montserrat" pitchFamily="2" charset="77"/>
                <a:ea typeface="+mj-ea"/>
                <a:cs typeface="+mj-cs"/>
              </a:rPr>
              <a:t>2D Opticare AI</a:t>
            </a:r>
          </a:p>
          <a:p>
            <a:pPr algn="ctr" defTabSz="548640">
              <a:lnSpc>
                <a:spcPct val="90000"/>
              </a:lnSpc>
              <a:spcBef>
                <a:spcPct val="0"/>
              </a:spcBef>
              <a:spcAft>
                <a:spcPts val="480"/>
              </a:spcAft>
            </a:pPr>
            <a:r>
              <a:rPr lang="en-US" sz="3520" b="1" dirty="0">
                <a:solidFill>
                  <a:srgbClr val="2AC5C7"/>
                </a:solidFill>
                <a:latin typeface="Montserrat ExtraBold" pitchFamily="2" charset="77"/>
                <a:ea typeface="+mj-ea"/>
                <a:cs typeface="+mj-cs"/>
              </a:rPr>
              <a:t>The Red Light Miracle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C9B75C-FFA4-A8B0-70C8-8A058EC20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9282"/>
            <a:ext cx="5572393" cy="54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87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2635</TotalTime>
  <Words>71</Words>
  <Application>Microsoft Macintosh PowerPoint</Application>
  <PresentationFormat>Custom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Montserrat</vt:lpstr>
      <vt:lpstr>Montserrat ExtraBold</vt:lpstr>
      <vt:lpstr>Open Sans ExtraBold</vt:lpstr>
      <vt:lpstr>Posterama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Sprague</dc:creator>
  <cp:lastModifiedBy>Richard Sprague</cp:lastModifiedBy>
  <cp:revision>20</cp:revision>
  <dcterms:created xsi:type="dcterms:W3CDTF">2022-06-12T19:57:29Z</dcterms:created>
  <dcterms:modified xsi:type="dcterms:W3CDTF">2025-05-13T19:01:27Z</dcterms:modified>
</cp:coreProperties>
</file>

<file path=docProps/thumbnail.jpeg>
</file>